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76" r:id="rId2"/>
    <p:sldId id="27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33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6122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5220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608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91902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734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889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356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8355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935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482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3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46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270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049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836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2F1FF-A02F-474F-A9E6-BF89D15A9352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00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CBA9F-0B38-4AF0-B3B8-218EB310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860331"/>
          </a:xfrm>
        </p:spPr>
        <p:txBody>
          <a:bodyPr/>
          <a:lstStyle/>
          <a:p>
            <a:r>
              <a:rPr lang="en-US" dirty="0"/>
              <a:t>           The Bible  Mission</a:t>
            </a:r>
            <a:br>
              <a:rPr lang="en-US" dirty="0"/>
            </a:br>
            <a:r>
              <a:rPr lang="en-US" dirty="0"/>
              <a:t>The Revelation of God to St. M. </a:t>
            </a:r>
            <a:r>
              <a:rPr lang="en-US" dirty="0" err="1" smtClean="0"/>
              <a:t>Devadas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Bible Mission’s Annual Conference</a:t>
            </a:r>
            <a:endParaRPr lang="en-US" dirty="0"/>
          </a:p>
        </p:txBody>
      </p:sp>
      <p:pic>
        <p:nvPicPr>
          <p:cNvPr id="1026" name="Picture 2" descr="Image result for bible mission">
            <a:extLst>
              <a:ext uri="{FF2B5EF4-FFF2-40B4-BE49-F238E27FC236}">
                <a16:creationId xmlns:a16="http://schemas.microsoft.com/office/drawing/2014/main" id="{27FF0D2B-A6B6-4F64-96C9-CA1C059C86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998" y="3299487"/>
            <a:ext cx="4151417" cy="252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CD3EB6-0D17-45C1-BEA6-89519F458C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75" y="2804622"/>
            <a:ext cx="3046454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7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202" y="313509"/>
            <a:ext cx="8596668" cy="1320800"/>
          </a:xfrm>
        </p:spPr>
        <p:txBody>
          <a:bodyPr>
            <a:normAutofit/>
          </a:bodyPr>
          <a:lstStyle/>
          <a:p>
            <a:pPr lvl="0"/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22.The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immatured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sister (8:8) </a:t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23.The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raging flames  (8:6)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43" y="1434612"/>
            <a:ext cx="3636915" cy="5207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246" y="1434610"/>
            <a:ext cx="7199586" cy="520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6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542" y="861845"/>
            <a:ext cx="7147635" cy="72521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Persecution </a:t>
            </a: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Perfection of </a:t>
            </a: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Bride</a:t>
            </a:r>
            <a:r>
              <a:rPr lang="en-US" dirty="0"/>
              <a:t/>
            </a:r>
            <a:br>
              <a:rPr lang="en-US" dirty="0"/>
            </a:br>
            <a:r>
              <a:rPr lang="en-US" sz="2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Persecuted Bride in the song of Solomon </a:t>
            </a:r>
            <a:r>
              <a:rPr lang="en-US" dirty="0"/>
              <a:t/>
            </a:r>
            <a:br>
              <a:rPr lang="en-US" dirty="0"/>
            </a:b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71" y="861845"/>
            <a:ext cx="9213366" cy="590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2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008" y="199697"/>
            <a:ext cx="8660524" cy="1341820"/>
          </a:xfrm>
        </p:spPr>
        <p:txBody>
          <a:bodyPr>
            <a:normAutofit fontScale="90000"/>
          </a:bodyPr>
          <a:lstStyle/>
          <a:p>
            <a:r>
              <a:rPr lang="en-US" sz="27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1.Complexion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Confrontation   (1:5) </a:t>
            </a:r>
            <a:b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2.Rejection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Repatriation   (1:6</a:t>
            </a:r>
            <a:r>
              <a:rPr lang="en-US" sz="27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27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3.Veil 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travail    (1:7) 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2" y="1650126"/>
            <a:ext cx="4609369" cy="48767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114" y="1650126"/>
            <a:ext cx="4835389" cy="487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2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497" y="199697"/>
            <a:ext cx="8622360" cy="1341820"/>
          </a:xfrm>
        </p:spPr>
        <p:txBody>
          <a:bodyPr>
            <a:noAutofit/>
          </a:bodyPr>
          <a:lstStyle/>
          <a:p>
            <a:pPr lvl="0"/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4.Scorn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Scoff   (8:7) (8:1) ;</a:t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5.Disturbance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caused by the daughters of Jerusalem  (2:7) </a:t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6.The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wall of obstruction  (2:9) </a:t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091558"/>
            <a:ext cx="5166418" cy="4477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499" y="2091558"/>
            <a:ext cx="5366777" cy="447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4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147" y="199696"/>
            <a:ext cx="8596668" cy="1320800"/>
          </a:xfrm>
        </p:spPr>
        <p:txBody>
          <a:bodyPr>
            <a:normAutofit/>
          </a:bodyPr>
          <a:lstStyle/>
          <a:p>
            <a:pPr lvl="0"/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7.The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 of stagnation  (2:11) </a:t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8.The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roots of destruction (Foxes and small foxes)  (2:15) </a:t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9.The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slumbers of night  (3:1) (5:2);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47" y="1776248"/>
            <a:ext cx="5082335" cy="4603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66" y="1776249"/>
            <a:ext cx="4950372" cy="460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5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94" y="200297"/>
            <a:ext cx="8596668" cy="1320800"/>
          </a:xfrm>
        </p:spPr>
        <p:txBody>
          <a:bodyPr>
            <a:normAutofit/>
          </a:bodyPr>
          <a:lstStyle/>
          <a:p>
            <a:pPr lvl="0"/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10.The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scares of night  (3:8) </a:t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11.The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shadows of night  (2:17) (4:6); </a:t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12.The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 of irritation  (4:6)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59" y="1681655"/>
            <a:ext cx="5549462" cy="50376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39" y="1681655"/>
            <a:ext cx="5716046" cy="503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9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94" y="200297"/>
            <a:ext cx="8596668" cy="1320800"/>
          </a:xfrm>
        </p:spPr>
        <p:txBody>
          <a:bodyPr>
            <a:normAutofit/>
          </a:bodyPr>
          <a:lstStyle/>
          <a:p>
            <a:pPr lvl="0"/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13.The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 of hesitation  (5:3) </a:t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14.The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lofty mountains of Leopards and Lions dens  (4:8) </a:t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15.The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 of being sealed, enclosed and shut up  (4:12)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51" y="1521097"/>
            <a:ext cx="5173718" cy="5197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556" y="1521097"/>
            <a:ext cx="5856740" cy="519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3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34" y="210205"/>
            <a:ext cx="8906139" cy="1320800"/>
          </a:xfrm>
        </p:spPr>
        <p:txBody>
          <a:bodyPr>
            <a:noAutofit/>
          </a:bodyPr>
          <a:lstStyle/>
          <a:p>
            <a:pPr lvl="0"/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16.The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 of being fainted  (5:6) (2:5) </a:t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17.The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hurting watchmen  (5:7,8)</a:t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18.The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stealing Keepers (5:7) ;</a:t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15" y="1652752"/>
            <a:ext cx="9863171" cy="498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3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924" y="220718"/>
            <a:ext cx="8843079" cy="1334814"/>
          </a:xfrm>
        </p:spPr>
        <p:txBody>
          <a:bodyPr>
            <a:normAutofit/>
          </a:bodyPr>
          <a:lstStyle/>
          <a:p>
            <a:pPr lvl="0"/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19.The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 of birth pangs  (8:5)</a:t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20.The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waters  (8:7) </a:t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21.The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unripen fruits (7:13) 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4" y="1555532"/>
            <a:ext cx="5412828" cy="5197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352" y="1555532"/>
            <a:ext cx="5857879" cy="519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8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212</TotalTime>
  <Words>66</Words>
  <Application>Microsoft Office PowerPoint</Application>
  <PresentationFormat>Widescreen</PresentationFormat>
  <Paragraphs>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Times New Roman</vt:lpstr>
      <vt:lpstr>Trebuchet MS</vt:lpstr>
      <vt:lpstr>Wingdings 3</vt:lpstr>
      <vt:lpstr>Facet</vt:lpstr>
      <vt:lpstr>           The Bible  Mission The Revelation of God to St. M. Devadas The Bible Mission’s Annual Conference</vt:lpstr>
      <vt:lpstr>                             Persecution : The Perfection of Bride The Persecuted Bride in the song of Solomon   </vt:lpstr>
      <vt:lpstr>1.Complexion, Confrontation   (1:5)  2.Rejection, Repatriation   (1:6) 3.Veil and travail    (1:7)   </vt:lpstr>
      <vt:lpstr>4.Scorn and Scoff   (8:7) (8:1) ; 5.Disturbance caused by the daughters of Jerusalem  (2:7)  6.The wall of obstruction  (2:9)  </vt:lpstr>
      <vt:lpstr>7.The season of stagnation  (2:11)  8.The roots of destruction (Foxes and small foxes)  (2:15)  9.The slumbers of night  (3:1) (5:2);</vt:lpstr>
      <vt:lpstr>10.The scares of night  (3:8)  11.The shadows of night  (2:17) (4:6);  12.The season of irritation  (4:6) </vt:lpstr>
      <vt:lpstr>13.The season of hesitation  (5:3)  14.The lofty mountains of Leopards and Lions dens  (4:8)  15.The state of being sealed, enclosed and shut up  (4:12) </vt:lpstr>
      <vt:lpstr>16.The state of being fainted  (5:6) (2:5)  17.The hurting watchmen  (5:7,8) 18.The stealing Keepers (5:7) ; </vt:lpstr>
      <vt:lpstr>19.The season of birth pangs  (8:5) 20.The deep waters  (8:7)  21.The unripen fruits (7:13) </vt:lpstr>
      <vt:lpstr>22.The immatured sister (8:8)  23.The raging flames  (8:6)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spirit of life: Deleivery from the law of sin and death</dc:title>
  <dc:creator>Eswar karangula</dc:creator>
  <cp:lastModifiedBy>Baluswamy, Govarthanan</cp:lastModifiedBy>
  <cp:revision>42</cp:revision>
  <dcterms:created xsi:type="dcterms:W3CDTF">2018-10-14T07:40:51Z</dcterms:created>
  <dcterms:modified xsi:type="dcterms:W3CDTF">2019-11-15T14:19:57Z</dcterms:modified>
</cp:coreProperties>
</file>